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8" r:id="rId5"/>
    <p:sldId id="265" r:id="rId6"/>
    <p:sldId id="269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103C401-9002-4903-9CD1-4A0C49AF8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576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0B4D413-7CCF-4910-AC92-58EFC9E63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546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3A6288-C272-490D-8AF3-B3B3228DDD55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1E89E1-570C-4762-8787-67CCD20EEBFC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DC3A97-F434-4062-9830-17A5AE4A46E4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BBDD2A2-9C77-4620-B406-81D66E9F5DE3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1672BA-8E6B-42B4-B0C0-22CD4824C555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442B729-F38B-4525-B31C-02F9263FF978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56394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787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自從基督赦我罪惡，</a:t>
            </a:r>
          </a:p>
          <a:p>
            <a:pPr algn="ctr" eaLnBrk="1" hangingPunct="1"/>
            <a:r>
              <a:rPr lang="en-US" altLang="zh-TW" sz="2800" dirty="0"/>
              <a:t>Since Christ my soul from sin set free,</a:t>
            </a:r>
          </a:p>
          <a:p>
            <a:pPr algn="ctr" eaLnBrk="1" hangingPunct="1"/>
            <a:r>
              <a:rPr lang="zh-TW" altLang="en-US" dirty="0"/>
              <a:t>在地如天，無限歡樂；</a:t>
            </a:r>
          </a:p>
          <a:p>
            <a:pPr algn="ctr" eaLnBrk="1" hangingPunct="1"/>
            <a:r>
              <a:rPr lang="en-US" altLang="zh-TW" sz="2800" dirty="0"/>
              <a:t>This world has been a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to me;</a:t>
            </a:r>
          </a:p>
          <a:p>
            <a:pPr algn="ctr" eaLnBrk="1" hangingPunct="1"/>
            <a:r>
              <a:rPr lang="zh-TW" altLang="en-US" dirty="0"/>
              <a:t>世上雖有困苦憂傷，</a:t>
            </a:r>
          </a:p>
          <a:p>
            <a:pPr algn="ctr" eaLnBrk="1" hangingPunct="1"/>
            <a:r>
              <a:rPr lang="en-US" altLang="zh-TW" sz="2800" dirty="0"/>
              <a:t>And mid earth’s sorrows and its woe, </a:t>
            </a:r>
          </a:p>
          <a:p>
            <a:pPr algn="ctr" eaLnBrk="1" hangingPunct="1"/>
            <a:r>
              <a:rPr lang="zh-TW" altLang="en-US" dirty="0"/>
              <a:t>認識耶穌就是天堂。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my Jesus here to know.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206-1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耶穌同在就是天堂</a:t>
            </a:r>
            <a:br>
              <a:rPr lang="zh-CN" altLang="en-US" sz="2800" b="1" dirty="0">
                <a:latin typeface="Times New Roman" pitchFamily="18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WHERE JESUS IS, ’TIS HEAVEN THERE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206 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哈利路亞，真是天堂！</a:t>
            </a:r>
          </a:p>
          <a:p>
            <a:pPr algn="ctr" eaLnBrk="1" hangingPunct="1"/>
            <a:r>
              <a:rPr lang="en-US" altLang="zh-TW" sz="2800" dirty="0"/>
              <a:t>Oh, hallelujah, yes, ’tis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,</a:t>
            </a:r>
          </a:p>
          <a:p>
            <a:pPr algn="ctr" eaLnBrk="1" hangingPunct="1"/>
            <a:r>
              <a:rPr lang="zh-TW" altLang="en-US" dirty="0"/>
              <a:t>因我眾罪都得釋放！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to know my sins </a:t>
            </a:r>
            <a:r>
              <a:rPr lang="en-US" altLang="zh-TW" sz="2800" dirty="0" err="1"/>
              <a:t>forgiv’n</a:t>
            </a:r>
            <a:r>
              <a:rPr lang="en-US" altLang="zh-TW" sz="2800" dirty="0"/>
              <a:t>!</a:t>
            </a:r>
          </a:p>
          <a:p>
            <a:pPr algn="ctr" eaLnBrk="1" hangingPunct="1"/>
            <a:r>
              <a:rPr lang="zh-TW" altLang="en-US" dirty="0"/>
              <a:t>陸地、洋海，不論何方，</a:t>
            </a:r>
          </a:p>
          <a:p>
            <a:pPr algn="ctr" eaLnBrk="1" hangingPunct="1"/>
            <a:r>
              <a:rPr lang="en-US" altLang="zh-TW" sz="2800" dirty="0"/>
              <a:t>On land or sea, what matters where?</a:t>
            </a:r>
          </a:p>
          <a:p>
            <a:pPr algn="ctr" eaLnBrk="1" hangingPunct="1"/>
            <a:r>
              <a:rPr lang="zh-TW" altLang="en-US" dirty="0"/>
              <a:t>耶穌同在就是天堂！</a:t>
            </a:r>
          </a:p>
          <a:p>
            <a:pPr algn="ctr" eaLnBrk="1" hangingPunct="1"/>
            <a:r>
              <a:rPr lang="en-US" altLang="zh-TW" sz="2800" dirty="0"/>
              <a:t>Where Jesus is, ’tis heaven there.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206 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從前天堂遠在天邊，</a:t>
            </a:r>
          </a:p>
          <a:p>
            <a:pPr algn="ctr" eaLnBrk="1" hangingPunct="1"/>
            <a:r>
              <a:rPr lang="en-US" altLang="zh-TW" sz="2800" dirty="0"/>
              <a:t>Once heaven seemed a far-off place,</a:t>
            </a:r>
          </a:p>
          <a:p>
            <a:pPr algn="ctr" eaLnBrk="1" hangingPunct="1"/>
            <a:r>
              <a:rPr lang="zh-TW" altLang="en-US" dirty="0"/>
              <a:t>今主笑臉向我展現；</a:t>
            </a:r>
          </a:p>
          <a:p>
            <a:pPr algn="ctr" eaLnBrk="1" hangingPunct="1"/>
            <a:r>
              <a:rPr lang="en-US" altLang="zh-TW" sz="2800" dirty="0"/>
              <a:t>Till Jesus showed His smiling face.</a:t>
            </a:r>
          </a:p>
          <a:p>
            <a:pPr algn="ctr" eaLnBrk="1" hangingPunct="1"/>
            <a:r>
              <a:rPr lang="zh-TW" altLang="en-US" dirty="0"/>
              <a:t>天堂已在我內出現，</a:t>
            </a:r>
          </a:p>
          <a:p>
            <a:pPr algn="ctr" eaLnBrk="1" hangingPunct="1"/>
            <a:r>
              <a:rPr lang="en-US" altLang="zh-TW" sz="2800" dirty="0"/>
              <a:t>Now it’s begun within my soul;</a:t>
            </a:r>
          </a:p>
          <a:p>
            <a:pPr algn="ctr" eaLnBrk="1" hangingPunct="1"/>
            <a:r>
              <a:rPr lang="zh-TW" altLang="en-US" dirty="0"/>
              <a:t>永永遠遠不會更變。</a:t>
            </a:r>
          </a:p>
          <a:p>
            <a:pPr algn="ctr" eaLnBrk="1" hangingPunct="1"/>
            <a:r>
              <a:rPr lang="en-US" altLang="zh-TW" sz="2800" dirty="0" err="1"/>
              <a:t>’Twill</a:t>
            </a:r>
            <a:r>
              <a:rPr lang="en-US" altLang="zh-TW" sz="2800" dirty="0"/>
              <a:t> last while endless ages roll.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哈利路亞，真是天堂！</a:t>
            </a:r>
          </a:p>
          <a:p>
            <a:pPr algn="ctr" eaLnBrk="1" hangingPunct="1"/>
            <a:r>
              <a:rPr lang="en-US" altLang="zh-TW" sz="2800" dirty="0"/>
              <a:t>Oh, hallelujah, yes, ’tis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,</a:t>
            </a:r>
          </a:p>
          <a:p>
            <a:pPr algn="ctr" eaLnBrk="1" hangingPunct="1"/>
            <a:r>
              <a:rPr lang="zh-TW" altLang="en-US" dirty="0"/>
              <a:t>因我眾罪都得釋放！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to know my sins </a:t>
            </a:r>
            <a:r>
              <a:rPr lang="en-US" altLang="zh-TW" sz="2800" dirty="0" err="1"/>
              <a:t>forgiv’n</a:t>
            </a:r>
            <a:r>
              <a:rPr lang="en-US" altLang="zh-TW" sz="2800" dirty="0"/>
              <a:t>!</a:t>
            </a:r>
          </a:p>
          <a:p>
            <a:pPr algn="ctr" eaLnBrk="1" hangingPunct="1"/>
            <a:r>
              <a:rPr lang="zh-TW" altLang="en-US" dirty="0"/>
              <a:t>陸地、洋海，不論何方，</a:t>
            </a:r>
          </a:p>
          <a:p>
            <a:pPr algn="ctr" eaLnBrk="1" hangingPunct="1"/>
            <a:r>
              <a:rPr lang="en-US" altLang="zh-TW" sz="2800" dirty="0"/>
              <a:t>On land or sea, what matters where?</a:t>
            </a:r>
          </a:p>
          <a:p>
            <a:pPr algn="ctr" eaLnBrk="1" hangingPunct="1"/>
            <a:r>
              <a:rPr lang="zh-TW" altLang="en-US" dirty="0"/>
              <a:t>耶穌同在就是天堂！</a:t>
            </a:r>
          </a:p>
          <a:p>
            <a:pPr algn="ctr" eaLnBrk="1" hangingPunct="1"/>
            <a:r>
              <a:rPr lang="en-US" altLang="zh-TW" sz="2800" dirty="0"/>
              <a:t>Where Jesus is, ’tis heaven there.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無論何往，住何地方 – </a:t>
            </a:r>
          </a:p>
          <a:p>
            <a:pPr algn="ctr" eaLnBrk="1" hangingPunct="1"/>
            <a:r>
              <a:rPr lang="en-US" altLang="zh-TW" sz="2800" dirty="0"/>
              <a:t>What matters where on earth we dwell?</a:t>
            </a:r>
          </a:p>
          <a:p>
            <a:pPr algn="ctr" eaLnBrk="1" hangingPunct="1"/>
            <a:r>
              <a:rPr lang="zh-TW" altLang="en-US" dirty="0"/>
              <a:t>或履平原，或越山崗，</a:t>
            </a:r>
          </a:p>
          <a:p>
            <a:pPr algn="ctr" eaLnBrk="1" hangingPunct="1"/>
            <a:r>
              <a:rPr lang="en-US" altLang="zh-TW" sz="2800" dirty="0"/>
              <a:t>On mountaintop or in the dell,</a:t>
            </a:r>
          </a:p>
          <a:p>
            <a:pPr algn="ctr" eaLnBrk="1" hangingPunct="1"/>
            <a:r>
              <a:rPr lang="zh-TW" altLang="en-US" dirty="0"/>
              <a:t>或居大廈，或住陋房，</a:t>
            </a:r>
          </a:p>
          <a:p>
            <a:pPr algn="ctr" eaLnBrk="1" hangingPunct="1"/>
            <a:r>
              <a:rPr lang="en-US" altLang="zh-TW" sz="2800" dirty="0"/>
              <a:t>In cottage or a mansion fair,</a:t>
            </a:r>
          </a:p>
          <a:p>
            <a:pPr algn="ctr" eaLnBrk="1" hangingPunct="1"/>
            <a:r>
              <a:rPr lang="zh-TW" altLang="en-US" dirty="0"/>
              <a:t>耶穌同在就是天堂。</a:t>
            </a:r>
          </a:p>
          <a:p>
            <a:pPr algn="ctr" eaLnBrk="1" hangingPunct="1"/>
            <a:r>
              <a:rPr lang="en-US" altLang="zh-TW" sz="2800" dirty="0"/>
              <a:t>Where Jesus is, ’tis heaven there.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哈利路亞，真是天堂！</a:t>
            </a:r>
          </a:p>
          <a:p>
            <a:pPr algn="ctr" eaLnBrk="1" hangingPunct="1"/>
            <a:r>
              <a:rPr lang="en-US" altLang="zh-TW" sz="2800" dirty="0"/>
              <a:t>Oh, hallelujah, yes, ’tis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,</a:t>
            </a:r>
          </a:p>
          <a:p>
            <a:pPr algn="ctr" eaLnBrk="1" hangingPunct="1"/>
            <a:r>
              <a:rPr lang="zh-TW" altLang="en-US" dirty="0"/>
              <a:t>因我眾罪都得釋放！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to know my sins </a:t>
            </a:r>
            <a:r>
              <a:rPr lang="en-US" altLang="zh-TW" sz="2800" dirty="0" err="1"/>
              <a:t>forgiv’n</a:t>
            </a:r>
            <a:r>
              <a:rPr lang="en-US" altLang="zh-TW" sz="2800" dirty="0"/>
              <a:t>!</a:t>
            </a:r>
          </a:p>
          <a:p>
            <a:pPr algn="ctr" eaLnBrk="1" hangingPunct="1"/>
            <a:r>
              <a:rPr lang="zh-TW" altLang="en-US" dirty="0"/>
              <a:t>陸地、洋海，不論何方，</a:t>
            </a:r>
          </a:p>
          <a:p>
            <a:pPr algn="ctr" eaLnBrk="1" hangingPunct="1"/>
            <a:r>
              <a:rPr lang="en-US" altLang="zh-TW" sz="2800" dirty="0"/>
              <a:t>On land or sea, what matters where?</a:t>
            </a:r>
          </a:p>
          <a:p>
            <a:pPr algn="ctr" eaLnBrk="1" hangingPunct="1"/>
            <a:r>
              <a:rPr lang="zh-TW" altLang="en-US" dirty="0"/>
              <a:t>耶穌同在就是天堂！</a:t>
            </a:r>
          </a:p>
          <a:p>
            <a:pPr algn="ctr" eaLnBrk="1" hangingPunct="1"/>
            <a:r>
              <a:rPr lang="en-US" altLang="zh-TW" sz="2800" dirty="0"/>
              <a:t>Where Jesus is, ’tis heaven there.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661</TotalTime>
  <Words>424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H206-1  耶穌同在就是天堂 WHERE JESUS IS, ’TIS HEAVEN THERE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64</cp:revision>
  <dcterms:created xsi:type="dcterms:W3CDTF">2001-04-19T19:07:54Z</dcterms:created>
  <dcterms:modified xsi:type="dcterms:W3CDTF">2017-08-05T13:23:57Z</dcterms:modified>
</cp:coreProperties>
</file>